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5" r:id="rId5"/>
    <p:sldId id="266" r:id="rId6"/>
    <p:sldId id="267" r:id="rId7"/>
    <p:sldId id="261" r:id="rId8"/>
    <p:sldId id="262" r:id="rId9"/>
    <p:sldId id="263" r:id="rId10"/>
    <p:sldId id="264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66"/>
    <a:srgbClr val="4D22A4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20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FA16A7-6D62-4E97-A692-B9E6C9FD3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060F6E7-A42F-4AE4-9971-B5F96E4BB0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B29C0E4-71C8-4C7A-A144-0DFE6D55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E5FE6B2-B2E0-4C00-A60D-4B18CA894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34C1B5-91BA-4550-BFDA-AB79F612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880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3E245E-EC96-4A98-977A-753B1623B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69A7E7F-BDF2-44D9-9447-24543D062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A90ADB-9D85-45F2-B3A7-09575FCCE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89AB16A-2E2B-4636-ADEC-03141A672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A70841-FCF8-4135-9D2E-46D4D12E9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012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1335BFA-1DA8-40E2-A601-001F8DFF3C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02B5F2D-217B-48B1-AF59-FE855EB87F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CD2623-2A85-42F9-A77A-044462B51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480E18B-55F2-4391-9365-BBDA00E69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FB44600-7DF4-420D-8C05-7D736F5E2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19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911001-D28A-4EBD-A670-8FB21575D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399B6A8-D6B6-458C-B720-DD2086CCE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F0C2D9-6C1D-4C23-8325-0B1850E5C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C3D15D-02AB-4AD9-9ACC-3A78A31DE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486303-BF63-4010-A6B9-E17C238E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6418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666398-EB74-4661-B584-7AF9F7996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CAA165D-89AD-45AA-AA91-CD3B67755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9E66D0F-EE6F-47B0-9A45-C11749EB4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10B150B-95DB-4B80-B68E-6D440E853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10A4659-7092-4358-BADC-330C320A7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7936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1932CD-ECCE-4A76-B51D-A77628CD4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3F4B83-9AF9-4A1E-9248-04833F198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9AD60CE-30CA-4BFE-B50F-68A202C894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D064C2D-5507-4D39-BCF3-DBED2B41F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796901B-FA66-48C9-B9CD-13825F9F5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34FD781-0D46-4282-8B63-209B45670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756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236C36-509B-42F2-BEEE-38DA144A4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64029E5-7D6F-4CE8-9977-98EC62DEF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C70AD9E-36BA-454F-ABB0-796A797485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A43DAEA-7E78-4650-87D5-851A6C666B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51B26C5-8D0F-4CEB-8DBE-2D9FB5F534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1A80D3A-30BE-4CDF-ADE2-15177F6A0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659BBCE-E82A-48E7-9D5B-6E35B26D8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AED8358-8C66-4975-B927-05FA95CD7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7064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9EEDFA-4443-4917-AE26-A8F58AD89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AD3439-82E7-4720-9A21-80E48BFF5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EDCA7D0-73AF-4C1D-B96A-4C8E555A3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3C9F679-288D-419C-83BF-DB4869B4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267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6192EE3-DD39-457E-B4CF-E61B38C9C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D3595D3-F3B1-4DFB-BEC7-200058131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01814BD-601A-4338-81AC-20864DD9F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684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148D08-74D0-4338-8D60-0F8E2CF5A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DF1B42-F307-4024-8F76-24C47417B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9A75D34-AAA9-46A2-8ABF-CDF0D31063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50C1708-153F-4E9D-9DAB-06C2ACB93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3BCA524-89D2-4A12-B2C2-6B96B88CF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13703BB-1D7A-4A90-9F55-8F5BBCFC0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4693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050AD-1C39-43C6-996B-B779DCDDA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3D5EE39-2BDD-4922-9F71-DD1CEA539D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00B9278-C517-415C-90ED-210D2E754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7EB54A2-CCC9-46F0-958C-D70667431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6E5F924-68C6-4F55-B32D-D1630C72A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C3811B3-EA37-4B9A-8304-755DD957A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0148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188E1D-3B35-4648-A965-538B749F3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1679A9-BD72-4BE3-BF32-90A9CEE93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F61A6D4-A7C4-4DBD-A258-64FE669B10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5EEDB-63C3-4CD1-A16B-CC57C2EE5549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734CF3B-1572-48F0-B391-2378F04816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194F374-39C7-47F2-BA9C-2ECEBCED8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B6382-7534-4CFF-812F-9438A7117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526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94CAA83-BDAA-4D6B-9172-A68C921E40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77441A-8590-49AD-B8AB-7B97F4A89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10700" dirty="0"/>
              <a:t>      </a:t>
            </a:r>
            <a:br>
              <a:rPr lang="ru-RU" sz="10700" dirty="0"/>
            </a:br>
            <a:r>
              <a:rPr lang="ru-RU" sz="107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anose="02020603050405020304" pitchFamily="18" charset="-78"/>
              </a:rPr>
              <a:t>Семья -  это ……. </a:t>
            </a:r>
          </a:p>
        </p:txBody>
      </p:sp>
    </p:spTree>
    <p:extLst>
      <p:ext uri="{BB962C8B-B14F-4D97-AF65-F5344CB8AC3E}">
        <p14:creationId xmlns:p14="http://schemas.microsoft.com/office/powerpoint/2010/main" xmlns="" val="2461001206"/>
      </p:ext>
    </p:extLst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B1F8F82-172B-4403-A35E-98FAB9155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7C9B06-064D-4B2F-8C8B-721BFD912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Самый значимый для нас праздник – это день рождения нашей 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</a:rPr>
              <a:t>Семьи.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1C3D2C0-19F8-408E-B3FE-F3EDCC77F9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446" y="1969993"/>
            <a:ext cx="4167963" cy="4672465"/>
          </a:xfr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5C8AEAA-2A0C-4566-B0A6-14A0960DF9F3}"/>
              </a:ext>
            </a:extLst>
          </p:cNvPr>
          <p:cNvSpPr/>
          <p:nvPr/>
        </p:nvSpPr>
        <p:spPr>
          <a:xfrm>
            <a:off x="4720855" y="3976577"/>
            <a:ext cx="7194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Мы все очень любим друг друга.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59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2282764-6D34-405E-88AE-6B49FC0D21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AAA60D-0CED-496C-82E7-C02267619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Воспитывает всё: люди, вещи, явления, но прежде  всего  и больше  всего – люди.</a:t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Из  них на   первом месте родители.</a:t>
            </a:r>
          </a:p>
        </p:txBody>
      </p:sp>
    </p:spTree>
    <p:extLst>
      <p:ext uri="{BB962C8B-B14F-4D97-AF65-F5344CB8AC3E}">
        <p14:creationId xmlns:p14="http://schemas.microsoft.com/office/powerpoint/2010/main" xmlns="" val="173011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E840E05-1F7F-4A7A-A811-B870EFE629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A8B827-1B12-4388-8BD8-DA8829E8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Семья — источник радости и счастья,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Любви неиссякаемый родник.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 в ясную погоду, и в ненастье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Хранит семья и ценит жизни миг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22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8C6D104-A97E-4418-962A-9BCF4CA2B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692027" cy="699416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ED07F7-57C4-471F-99FE-354F8F5C1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ru-RU" b="1" i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Семья    </a:t>
            </a:r>
            <a:r>
              <a:rPr lang="ru-RU" b="1" i="1" dirty="0" err="1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Тохтахуновых</a:t>
            </a:r>
            <a:endParaRPr lang="ru-RU" b="1" i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9D705AC-053F-4118-98CE-DF8922D3C784}"/>
              </a:ext>
            </a:extLst>
          </p:cNvPr>
          <p:cNvSpPr/>
          <p:nvPr/>
        </p:nvSpPr>
        <p:spPr>
          <a:xfrm>
            <a:off x="616688" y="1531088"/>
            <a:ext cx="9144000" cy="1569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Мы счастливые люди, у нас достаточно большая и дружная семья. Глава, то есть голова нашей семьи – папа, наша мама – шея и  две прекрасные дочери Ирочка и Сонечка</a:t>
            </a:r>
            <a:r>
              <a:rPr lang="ru-RU" b="1" i="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7" name="Объект 7">
            <a:extLst>
              <a:ext uri="{FF2B5EF4-FFF2-40B4-BE49-F238E27FC236}">
                <a16:creationId xmlns:a16="http://schemas.microsoft.com/office/drawing/2014/main" xmlns="" id="{F6A55590-0692-4DEC-B229-F28E0144601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367" y="3221776"/>
            <a:ext cx="4839586" cy="362969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544C9DEB-CCBD-441D-9082-68F17902FE39}"/>
              </a:ext>
            </a:extLst>
          </p:cNvPr>
          <p:cNvSpPr/>
          <p:nvPr/>
        </p:nvSpPr>
        <p:spPr>
          <a:xfrm>
            <a:off x="6514216" y="3757253"/>
            <a:ext cx="5677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Как и в любой семье у нас бывают трудности, которые мы преодолеваем вместе. Обсуждаем ситуацию и ищем различные способы ее решения.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485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43000">
        <p:fade/>
      </p:transition>
    </mc:Choice>
    <mc:Fallback>
      <p:transition advClick="0" advTm="4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754FBF1-2D68-457C-9D2C-ED7FA64657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911276-DE0D-4BBF-A38B-448ED9859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751288" cy="18251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 нашей семье есть много маленьких традиций. Из года в год мы отмечаем все праздники дружно в семейном кругу.</a:t>
            </a:r>
          </a:p>
        </p:txBody>
      </p:sp>
      <p:pic>
        <p:nvPicPr>
          <p:cNvPr id="8" name="Объект 13">
            <a:extLst>
              <a:ext uri="{FF2B5EF4-FFF2-40B4-BE49-F238E27FC236}">
                <a16:creationId xmlns:a16="http://schemas.microsoft.com/office/drawing/2014/main" xmlns="" id="{ADE818C3-9CD6-4790-A2AA-6090335E53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565" y="3069469"/>
            <a:ext cx="4648428" cy="3486321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EFC26A5-43DC-488C-880E-88CB61265614}"/>
              </a:ext>
            </a:extLst>
          </p:cNvPr>
          <p:cNvSpPr/>
          <p:nvPr/>
        </p:nvSpPr>
        <p:spPr>
          <a:xfrm>
            <a:off x="5762846" y="3428999"/>
            <a:ext cx="49973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0" i="0" dirty="0">
              <a:solidFill>
                <a:srgbClr val="555555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555555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09157BF-29BE-491D-BEEE-0E8FF9530C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648" b="12985"/>
          <a:stretch/>
        </p:blipFill>
        <p:spPr>
          <a:xfrm>
            <a:off x="9346082" y="1908544"/>
            <a:ext cx="2436804" cy="399322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5E999673-3E76-404E-A527-EB178A3F30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4229" y="2279129"/>
            <a:ext cx="2280411" cy="3042837"/>
          </a:xfrm>
          <a:prstGeom prst="rect">
            <a:avLst/>
          </a:prstGeom>
        </p:spPr>
      </p:pic>
      <p:pic>
        <p:nvPicPr>
          <p:cNvPr id="1026" name="Picture 2" descr="http://mbdou81vorkuta.ucoz.ru/_tbkp/6.jpg">
            <a:extLst>
              <a:ext uri="{FF2B5EF4-FFF2-40B4-BE49-F238E27FC236}">
                <a16:creationId xmlns:a16="http://schemas.microsoft.com/office/drawing/2014/main" xmlns="" id="{051A0E6E-4DB1-49B5-9351-AB7195FC5C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5859" r="17873"/>
          <a:stretch/>
        </p:blipFill>
        <p:spPr bwMode="auto">
          <a:xfrm>
            <a:off x="7036684" y="3069469"/>
            <a:ext cx="2455974" cy="375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701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1000">
        <p:fade/>
      </p:transition>
    </mc:Choice>
    <mc:Fallback>
      <p:transition advTm="3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D9A85ED-224C-4095-8633-8066A09A24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857" y="2358231"/>
            <a:ext cx="12192000" cy="449976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212368-30E6-43B8-9510-E3CC6453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Летом мы любим, ездить за ягодами и грибами</a:t>
            </a:r>
            <a:r>
              <a:rPr lang="ru-RU" b="0" i="0" dirty="0">
                <a:solidFill>
                  <a:srgbClr val="555555"/>
                </a:solidFill>
                <a:effectLst/>
                <a:latin typeface="Arial" panose="020B0604020202020204" pitchFamily="34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49D3932-3423-437E-B1DE-84D41DE4B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857" y="2270974"/>
            <a:ext cx="5270747" cy="395305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9CD5EADC-33E9-4F4A-BB08-4489DC6AE695}"/>
              </a:ext>
            </a:extLst>
          </p:cNvPr>
          <p:cNvSpPr/>
          <p:nvPr/>
        </p:nvSpPr>
        <p:spPr>
          <a:xfrm>
            <a:off x="6251944" y="2270972"/>
            <a:ext cx="52707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chemeClr val="accent4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Рыбалка – это наша слабость! </a:t>
            </a:r>
          </a:p>
          <a:p>
            <a:r>
              <a:rPr lang="ru-RU" sz="3200" b="0" i="0" dirty="0">
                <a:solidFill>
                  <a:schemeClr val="accent4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Вооружившись удочками, мы едем к речке. </a:t>
            </a:r>
          </a:p>
          <a:p>
            <a:r>
              <a:rPr lang="ru-RU" sz="3200" b="0" i="0" dirty="0">
                <a:solidFill>
                  <a:schemeClr val="accent4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Уха на природе – это здорово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!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8681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25000">
        <p:fade/>
      </p:transition>
    </mc:Choice>
    <mc:Fallback>
      <p:transition advClick="0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EF277FC-F4A6-4FC1-AD11-94DD6CC92F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8FDC8E-59E3-426F-82E2-1650FEED3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0" i="0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В приготовлении различных выпечек участвует вся Семья.</a:t>
            </a:r>
            <a:r>
              <a:rPr lang="ru-RU" sz="4000" dirty="0">
                <a:solidFill>
                  <a:srgbClr val="C00000"/>
                </a:solidFill>
              </a:rPr>
              <a:t/>
            </a:r>
            <a:br>
              <a:rPr lang="ru-RU" sz="4000" dirty="0">
                <a:solidFill>
                  <a:srgbClr val="C00000"/>
                </a:solidFill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ED23E56-12DF-4875-9F7B-1188E1B210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41" b="6563"/>
          <a:stretch/>
        </p:blipFill>
        <p:spPr>
          <a:xfrm>
            <a:off x="2509284" y="1660017"/>
            <a:ext cx="6549656" cy="483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0986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998B6C3-F1D0-44B4-A736-C3D0B8324F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04B358-4DEF-42C9-9A0D-B6B2C7527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Семья — оплот и сила государства,</a:t>
            </a:r>
            <a:b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Хранящая традиции веков.</a:t>
            </a:r>
            <a:b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В семье ребёнок — главное богатство,</a:t>
            </a:r>
            <a:b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Луч света, как маяк для моряков.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316524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C1F28E7-C1CC-4C07-939B-D2A57F836B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030217C-352F-4041-9D13-65F87BE161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-5044" b="10372"/>
          <a:stretch/>
        </p:blipFill>
        <p:spPr>
          <a:xfrm>
            <a:off x="5785214" y="503268"/>
            <a:ext cx="2965081" cy="337064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BF2F9B1-7FEF-40BF-9EA2-55E25DD616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6" b="14743"/>
          <a:stretch/>
        </p:blipFill>
        <p:spPr>
          <a:xfrm>
            <a:off x="368396" y="365125"/>
            <a:ext cx="2813313" cy="3213711"/>
          </a:xfrm>
          <a:prstGeom prst="rect">
            <a:avLst/>
          </a:prstGeom>
        </p:spPr>
      </p:pic>
      <p:pic>
        <p:nvPicPr>
          <p:cNvPr id="2050" name="Picture 2" descr="http://mbdou81vorkuta.ucoz.ru/_tbkp/11.jpg">
            <a:extLst>
              <a:ext uri="{FF2B5EF4-FFF2-40B4-BE49-F238E27FC236}">
                <a16:creationId xmlns:a16="http://schemas.microsoft.com/office/drawing/2014/main" xmlns="" id="{1543D68C-D30F-46DE-BF98-DFAB87FE3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0272" y="3597079"/>
            <a:ext cx="3872587" cy="2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EEFD019-26D9-4A81-88F5-42811162BB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8214" y="2849525"/>
            <a:ext cx="2940139" cy="39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7084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276037B-85F0-4BA9-AA66-E0E508F569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0CF83D-A8CF-4F3E-8138-222DAC753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Лучи растут, становятся всё ярче</a:t>
            </a:r>
            <a:b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И люди жадно тянутся на свет.</a:t>
            </a:r>
            <a:b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Душа семьи становится богаче,</a:t>
            </a:r>
            <a:b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900" b="1" dirty="0">
                <a:solidFill>
                  <a:schemeClr val="accent1">
                    <a:lumMod val="75000"/>
                  </a:schemeClr>
                </a:solidFill>
              </a:rPr>
              <a:t>Когда царят любовь в ней да совет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307139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4000">
        <p:fade/>
      </p:transition>
    </mc:Choice>
    <mc:Fallback>
      <p:transition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133</Words>
  <Application>Microsoft Office PowerPoint</Application>
  <PresentationFormat>Произвольный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             Семья -  это ……. </vt:lpstr>
      <vt:lpstr>             Семья — источник радости и счастья, Любви неиссякаемый родник. И в ясную погоду, и в ненастье Хранит семья и ценит жизни миг. </vt:lpstr>
      <vt:lpstr>               Семья    Тохтахуновых</vt:lpstr>
      <vt:lpstr>В нашей семье есть много маленьких традиций. Из года в год мы отмечаем все праздники дружно в семейном кругу.</vt:lpstr>
      <vt:lpstr>Летом мы любим, ездить за ягодами и грибами. </vt:lpstr>
      <vt:lpstr>В приготовлении различных выпечек участвует вся Семья. </vt:lpstr>
      <vt:lpstr>           Семья — оплот и сила государства, Хранящая традиции веков. В семье ребёнок — главное богатство, Луч света, как маяк для моряков.</vt:lpstr>
      <vt:lpstr>Слайд 8</vt:lpstr>
      <vt:lpstr>            Лучи растут, становятся всё ярче И люди жадно тянутся на свет. Душа семьи становится богаче, Когда царят любовь в ней да совет.</vt:lpstr>
      <vt:lpstr>Самый значимый для нас праздник – это день рождения нашей Семьи. </vt:lpstr>
      <vt:lpstr>          Воспитывает всё: люди, вещи, явления, но прежде  всего  и больше  всего – люди. Из  них на   первом месте родители.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HP</cp:lastModifiedBy>
  <cp:revision>17</cp:revision>
  <dcterms:created xsi:type="dcterms:W3CDTF">2018-04-24T18:11:10Z</dcterms:created>
  <dcterms:modified xsi:type="dcterms:W3CDTF">2018-04-27T11:33:05Z</dcterms:modified>
</cp:coreProperties>
</file>